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y="6858000" cx="12192000"/>
  <p:notesSz cx="6858000" cy="9144000"/>
  <p:embeddedFontLst>
    <p:embeddedFont>
      <p:font typeface="Corsiva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3" roundtripDataSignature="AMtx7midZ+cFHVZmGLZi41f1dtymJrUG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Corsiva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Corsiva-italic.fntdata"/><Relationship Id="rId30" Type="http://schemas.openxmlformats.org/officeDocument/2006/relationships/font" Target="fonts/Corsiva-bold.fntdata"/><Relationship Id="rId11" Type="http://schemas.openxmlformats.org/officeDocument/2006/relationships/slide" Target="slides/slide7.xml"/><Relationship Id="rId33" Type="http://customschemas.google.com/relationships/presentationmetadata" Target="metadata"/><Relationship Id="rId10" Type="http://schemas.openxmlformats.org/officeDocument/2006/relationships/slide" Target="slides/slide6.xml"/><Relationship Id="rId32" Type="http://schemas.openxmlformats.org/officeDocument/2006/relationships/font" Target="fonts/Corsiva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6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6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algn="ctr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venir"/>
              <a:buNone/>
              <a:defRPr sz="1600"/>
            </a:lvl4pPr>
            <a:lvl5pPr lvl="4" algn="ctr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26"/>
          <p:cNvSpPr txBox="1"/>
          <p:nvPr>
            <p:ph idx="10" type="dt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6"/>
          <p:cNvSpPr txBox="1"/>
          <p:nvPr>
            <p:ph idx="11" type="ftr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6"/>
          <p:cNvSpPr txBox="1"/>
          <p:nvPr>
            <p:ph idx="12" type="sldNum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 sz="10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5"/>
          <p:cNvSpPr txBox="1"/>
          <p:nvPr>
            <p:ph type="title"/>
          </p:nvPr>
        </p:nvSpPr>
        <p:spPr>
          <a:xfrm>
            <a:off x="1517904" y="1517904"/>
            <a:ext cx="9144000" cy="13441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5"/>
          <p:cNvSpPr txBox="1"/>
          <p:nvPr>
            <p:ph idx="1" type="body"/>
          </p:nvPr>
        </p:nvSpPr>
        <p:spPr>
          <a:xfrm rot="5400000">
            <a:off x="4526280" y="-36576"/>
            <a:ext cx="3127248" cy="91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SzPts val="1800"/>
              <a:buChar char="+"/>
              <a:defRPr/>
            </a:lvl1pPr>
            <a:lvl2pPr indent="-228600" lvl="1" marL="9144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indent="-342900" lvl="2" marL="13716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3pPr>
            <a:lvl4pPr indent="-228600" lvl="3" marL="18288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4pPr>
            <a:lvl5pPr indent="-342900" lvl="4" marL="22860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35"/>
          <p:cNvSpPr txBox="1"/>
          <p:nvPr>
            <p:ph idx="10" type="dt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5"/>
          <p:cNvSpPr txBox="1"/>
          <p:nvPr>
            <p:ph idx="11" type="ftr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5"/>
          <p:cNvSpPr txBox="1"/>
          <p:nvPr>
            <p:ph idx="12" type="sldNum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6"/>
          <p:cNvSpPr txBox="1"/>
          <p:nvPr>
            <p:ph type="title"/>
          </p:nvPr>
        </p:nvSpPr>
        <p:spPr>
          <a:xfrm rot="5400000">
            <a:off x="7287289" y="2680931"/>
            <a:ext cx="4546786" cy="22207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6"/>
          <p:cNvSpPr txBox="1"/>
          <p:nvPr>
            <p:ph idx="1" type="body"/>
          </p:nvPr>
        </p:nvSpPr>
        <p:spPr>
          <a:xfrm rot="5400000">
            <a:off x="2525788" y="510021"/>
            <a:ext cx="4546786" cy="6562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SzPts val="1800"/>
              <a:buChar char="+"/>
              <a:defRPr/>
            </a:lvl1pPr>
            <a:lvl2pPr indent="-228600" lvl="1" marL="9144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indent="-342900" lvl="2" marL="13716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3pPr>
            <a:lvl4pPr indent="-228600" lvl="3" marL="18288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4pPr>
            <a:lvl5pPr indent="-342900" lvl="4" marL="22860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36"/>
          <p:cNvSpPr txBox="1"/>
          <p:nvPr>
            <p:ph idx="10" type="dt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6"/>
          <p:cNvSpPr txBox="1"/>
          <p:nvPr>
            <p:ph idx="11" type="ftr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6"/>
          <p:cNvSpPr txBox="1"/>
          <p:nvPr>
            <p:ph idx="12" type="sldNum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7"/>
          <p:cNvSpPr txBox="1"/>
          <p:nvPr>
            <p:ph type="title"/>
          </p:nvPr>
        </p:nvSpPr>
        <p:spPr>
          <a:xfrm>
            <a:off x="1517904" y="1517904"/>
            <a:ext cx="9144000" cy="13441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7"/>
          <p:cNvSpPr txBox="1"/>
          <p:nvPr>
            <p:ph idx="1" type="body"/>
          </p:nvPr>
        </p:nvSpPr>
        <p:spPr>
          <a:xfrm>
            <a:off x="1517904" y="2971800"/>
            <a:ext cx="9144000" cy="3127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SzPts val="1800"/>
              <a:buChar char="+"/>
              <a:defRPr/>
            </a:lvl1pPr>
            <a:lvl2pPr indent="-228600" lvl="1" marL="9144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indent="-342900" lvl="2" marL="13716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3pPr>
            <a:lvl4pPr indent="-228600" lvl="3" marL="18288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4pPr>
            <a:lvl5pPr indent="-342900" lvl="4" marL="22860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27"/>
          <p:cNvSpPr txBox="1"/>
          <p:nvPr>
            <p:ph idx="10" type="dt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7"/>
          <p:cNvSpPr txBox="1"/>
          <p:nvPr>
            <p:ph idx="11" type="ftr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7"/>
          <p:cNvSpPr txBox="1"/>
          <p:nvPr>
            <p:ph idx="12" type="sldNum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8"/>
          <p:cNvSpPr txBox="1"/>
          <p:nvPr>
            <p:ph type="title"/>
          </p:nvPr>
        </p:nvSpPr>
        <p:spPr>
          <a:xfrm>
            <a:off x="1517904" y="1517904"/>
            <a:ext cx="91440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8"/>
          <p:cNvSpPr txBox="1"/>
          <p:nvPr>
            <p:ph idx="1" type="body"/>
          </p:nvPr>
        </p:nvSpPr>
        <p:spPr>
          <a:xfrm>
            <a:off x="1517904" y="45720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venir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28"/>
          <p:cNvSpPr txBox="1"/>
          <p:nvPr>
            <p:ph idx="10" type="dt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8"/>
          <p:cNvSpPr txBox="1"/>
          <p:nvPr>
            <p:ph idx="11" type="ftr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8"/>
          <p:cNvSpPr txBox="1"/>
          <p:nvPr>
            <p:ph idx="12" type="sldNum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9"/>
          <p:cNvSpPr txBox="1"/>
          <p:nvPr>
            <p:ph type="title"/>
          </p:nvPr>
        </p:nvSpPr>
        <p:spPr>
          <a:xfrm>
            <a:off x="1517904" y="1517904"/>
            <a:ext cx="9144000" cy="13441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9"/>
          <p:cNvSpPr txBox="1"/>
          <p:nvPr>
            <p:ph idx="1" type="body"/>
          </p:nvPr>
        </p:nvSpPr>
        <p:spPr>
          <a:xfrm>
            <a:off x="1517904" y="2980944"/>
            <a:ext cx="4334256" cy="3118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SzPts val="1800"/>
              <a:buChar char="+"/>
              <a:defRPr/>
            </a:lvl1pPr>
            <a:lvl2pPr indent="-228600" lvl="1" marL="9144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indent="-342900" lvl="2" marL="13716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3pPr>
            <a:lvl4pPr indent="-228600" lvl="3" marL="18288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4pPr>
            <a:lvl5pPr indent="-342900" lvl="4" marL="22860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9"/>
          <p:cNvSpPr txBox="1"/>
          <p:nvPr>
            <p:ph idx="2" type="body"/>
          </p:nvPr>
        </p:nvSpPr>
        <p:spPr>
          <a:xfrm>
            <a:off x="6336792" y="2980944"/>
            <a:ext cx="4334256" cy="3118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SzPts val="1800"/>
              <a:buChar char="+"/>
              <a:defRPr/>
            </a:lvl1pPr>
            <a:lvl2pPr indent="-228600" lvl="1" marL="9144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indent="-342900" lvl="2" marL="13716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3pPr>
            <a:lvl4pPr indent="-228600" lvl="3" marL="18288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4pPr>
            <a:lvl5pPr indent="-342900" lvl="4" marL="22860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29"/>
          <p:cNvSpPr txBox="1"/>
          <p:nvPr>
            <p:ph idx="10" type="dt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9"/>
          <p:cNvSpPr txBox="1"/>
          <p:nvPr>
            <p:ph idx="11" type="ftr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9"/>
          <p:cNvSpPr txBox="1"/>
          <p:nvPr>
            <p:ph idx="12" type="sldNum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0"/>
          <p:cNvSpPr txBox="1"/>
          <p:nvPr>
            <p:ph idx="1" type="body"/>
          </p:nvPr>
        </p:nvSpPr>
        <p:spPr>
          <a:xfrm>
            <a:off x="1517905" y="2944368"/>
            <a:ext cx="4334256" cy="6060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venir"/>
              <a:buNone/>
              <a:defRPr b="1" sz="1600"/>
            </a:lvl4pPr>
            <a:lvl5pPr indent="-228600" lvl="4" marL="22860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30"/>
          <p:cNvSpPr txBox="1"/>
          <p:nvPr>
            <p:ph idx="2" type="body"/>
          </p:nvPr>
        </p:nvSpPr>
        <p:spPr>
          <a:xfrm>
            <a:off x="1517904" y="3644987"/>
            <a:ext cx="4334256" cy="24496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SzPts val="1800"/>
              <a:buChar char="+"/>
              <a:defRPr/>
            </a:lvl1pPr>
            <a:lvl2pPr indent="-228600" lvl="1" marL="9144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indent="-342900" lvl="2" marL="13716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3pPr>
            <a:lvl4pPr indent="-228600" lvl="3" marL="18288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4pPr>
            <a:lvl5pPr indent="-342900" lvl="4" marL="22860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30"/>
          <p:cNvSpPr txBox="1"/>
          <p:nvPr>
            <p:ph idx="3" type="body"/>
          </p:nvPr>
        </p:nvSpPr>
        <p:spPr>
          <a:xfrm>
            <a:off x="6336792" y="2944368"/>
            <a:ext cx="4334256" cy="6060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venir"/>
              <a:buNone/>
              <a:defRPr b="1" sz="1600"/>
            </a:lvl4pPr>
            <a:lvl5pPr indent="-228600" lvl="4" marL="22860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30"/>
          <p:cNvSpPr txBox="1"/>
          <p:nvPr>
            <p:ph idx="4" type="body"/>
          </p:nvPr>
        </p:nvSpPr>
        <p:spPr>
          <a:xfrm>
            <a:off x="6336792" y="3644987"/>
            <a:ext cx="4334256" cy="24496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SzPts val="1800"/>
              <a:buChar char="+"/>
              <a:defRPr/>
            </a:lvl1pPr>
            <a:lvl2pPr indent="-228600" lvl="1" marL="9144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indent="-342900" lvl="2" marL="13716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3pPr>
            <a:lvl4pPr indent="-228600" lvl="3" marL="18288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4pPr>
            <a:lvl5pPr indent="-342900" lvl="4" marL="22860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800"/>
              <a:buChar char="+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30"/>
          <p:cNvSpPr txBox="1"/>
          <p:nvPr>
            <p:ph idx="10" type="dt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0"/>
          <p:cNvSpPr txBox="1"/>
          <p:nvPr>
            <p:ph idx="11" type="ftr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0"/>
          <p:cNvSpPr txBox="1"/>
          <p:nvPr>
            <p:ph idx="12" type="sldNum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45" name="Google Shape;45;p30"/>
          <p:cNvSpPr txBox="1"/>
          <p:nvPr>
            <p:ph type="title"/>
          </p:nvPr>
        </p:nvSpPr>
        <p:spPr>
          <a:xfrm>
            <a:off x="1517904" y="1517904"/>
            <a:ext cx="9144000" cy="13441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1"/>
          <p:cNvSpPr txBox="1"/>
          <p:nvPr>
            <p:ph type="title"/>
          </p:nvPr>
        </p:nvSpPr>
        <p:spPr>
          <a:xfrm>
            <a:off x="1517904" y="1517904"/>
            <a:ext cx="9144000" cy="13441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1"/>
          <p:cNvSpPr txBox="1"/>
          <p:nvPr>
            <p:ph idx="10" type="dt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1"/>
          <p:cNvSpPr txBox="1"/>
          <p:nvPr>
            <p:ph idx="11" type="ftr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1"/>
          <p:cNvSpPr txBox="1"/>
          <p:nvPr>
            <p:ph idx="12" type="sldNum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2"/>
          <p:cNvSpPr txBox="1"/>
          <p:nvPr>
            <p:ph idx="10" type="dt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2"/>
          <p:cNvSpPr txBox="1"/>
          <p:nvPr>
            <p:ph idx="11" type="ftr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32"/>
          <p:cNvSpPr txBox="1"/>
          <p:nvPr>
            <p:ph idx="12" type="sldNum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3"/>
          <p:cNvSpPr txBox="1"/>
          <p:nvPr>
            <p:ph type="title"/>
          </p:nvPr>
        </p:nvSpPr>
        <p:spPr>
          <a:xfrm>
            <a:off x="1517904" y="1517904"/>
            <a:ext cx="3145536" cy="17922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haron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3"/>
          <p:cNvSpPr txBox="1"/>
          <p:nvPr>
            <p:ph idx="1" type="body"/>
          </p:nvPr>
        </p:nvSpPr>
        <p:spPr>
          <a:xfrm>
            <a:off x="5330952" y="1517904"/>
            <a:ext cx="5330952" cy="4581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SzPts val="3200"/>
              <a:buChar char="+"/>
              <a:defRPr sz="3200"/>
            </a:lvl1pPr>
            <a:lvl2pPr indent="-228600" lvl="1" marL="9144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  <a:defRPr sz="2800"/>
            </a:lvl2pPr>
            <a:lvl3pPr indent="-381000" lvl="2" marL="13716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2400"/>
              <a:buChar char="+"/>
              <a:defRPr sz="2400"/>
            </a:lvl3pPr>
            <a:lvl4pPr indent="-228600" lvl="3" marL="18288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venir"/>
              <a:buNone/>
              <a:defRPr sz="2000"/>
            </a:lvl4pPr>
            <a:lvl5pPr indent="-355600" lvl="4" marL="22860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2000"/>
              <a:buChar char="+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8" name="Google Shape;58;p33"/>
          <p:cNvSpPr txBox="1"/>
          <p:nvPr>
            <p:ph idx="2" type="body"/>
          </p:nvPr>
        </p:nvSpPr>
        <p:spPr>
          <a:xfrm>
            <a:off x="1517904" y="3483864"/>
            <a:ext cx="3145536" cy="26151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SzPts val="2000"/>
              <a:buNone/>
              <a:defRPr sz="2000"/>
            </a:lvl1pPr>
            <a:lvl2pPr indent="-228600" lvl="1" marL="9144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000"/>
              <a:buFont typeface="Avenir"/>
              <a:buNone/>
              <a:defRPr sz="1000"/>
            </a:lvl4pPr>
            <a:lvl5pPr indent="-228600" lvl="4" marL="22860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33"/>
          <p:cNvSpPr txBox="1"/>
          <p:nvPr>
            <p:ph idx="10" type="dt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3"/>
          <p:cNvSpPr txBox="1"/>
          <p:nvPr>
            <p:ph idx="11" type="ftr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3"/>
          <p:cNvSpPr txBox="1"/>
          <p:nvPr>
            <p:ph idx="12" type="sldNum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4"/>
          <p:cNvSpPr txBox="1"/>
          <p:nvPr>
            <p:ph type="title"/>
          </p:nvPr>
        </p:nvSpPr>
        <p:spPr>
          <a:xfrm>
            <a:off x="1517904" y="1517904"/>
            <a:ext cx="3145536" cy="17922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haron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4"/>
          <p:cNvSpPr/>
          <p:nvPr>
            <p:ph idx="2" type="pic"/>
          </p:nvPr>
        </p:nvSpPr>
        <p:spPr>
          <a:xfrm>
            <a:off x="5349240" y="764032"/>
            <a:ext cx="6089904" cy="533095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Avenir"/>
              <a:buNone/>
              <a:defRPr b="0" i="0" sz="32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3F3F3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venir"/>
              <a:buNone/>
              <a:defRPr b="0" i="0" sz="2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venir"/>
              <a:buNone/>
              <a:defRPr b="0" i="1" sz="2000" u="none" cap="none" strike="noStrike">
                <a:solidFill>
                  <a:srgbClr val="3F3F3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venir"/>
              <a:buNone/>
              <a:defRPr b="0" i="0" sz="2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65" name="Google Shape;65;p34"/>
          <p:cNvSpPr txBox="1"/>
          <p:nvPr>
            <p:ph idx="1" type="body"/>
          </p:nvPr>
        </p:nvSpPr>
        <p:spPr>
          <a:xfrm>
            <a:off x="1517904" y="3483864"/>
            <a:ext cx="3145536" cy="26151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SzPts val="2000"/>
              <a:buNone/>
              <a:defRPr sz="2000"/>
            </a:lvl1pPr>
            <a:lvl2pPr indent="-228600" lvl="1" marL="91440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000"/>
              <a:buFont typeface="Avenir"/>
              <a:buNone/>
              <a:defRPr sz="1000"/>
            </a:lvl4pPr>
            <a:lvl5pPr indent="-228600" lvl="4" marL="228600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34"/>
          <p:cNvSpPr txBox="1"/>
          <p:nvPr>
            <p:ph idx="10" type="dt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4"/>
          <p:cNvSpPr txBox="1"/>
          <p:nvPr>
            <p:ph idx="11" type="ftr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4"/>
          <p:cNvSpPr txBox="1"/>
          <p:nvPr>
            <p:ph idx="12" type="sldNum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5"/>
          <p:cNvSpPr txBox="1"/>
          <p:nvPr>
            <p:ph type="title"/>
          </p:nvPr>
        </p:nvSpPr>
        <p:spPr>
          <a:xfrm>
            <a:off x="1517904" y="1517904"/>
            <a:ext cx="9144000" cy="13441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haroni"/>
              <a:buNone/>
              <a:defRPr b="0" i="0" sz="4200" u="none" cap="none" strike="noStrike">
                <a:solidFill>
                  <a:schemeClr val="dk1"/>
                </a:solidFill>
                <a:latin typeface="Aharoni"/>
                <a:ea typeface="Aharoni"/>
                <a:cs typeface="Aharoni"/>
                <a:sym typeface="Aharon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5"/>
          <p:cNvSpPr txBox="1"/>
          <p:nvPr>
            <p:ph idx="1" type="body"/>
          </p:nvPr>
        </p:nvSpPr>
        <p:spPr>
          <a:xfrm>
            <a:off x="1517904" y="2971800"/>
            <a:ext cx="9144000" cy="3127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3700" lvl="0" marL="457200" marR="0" rtl="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chemeClr val="accent5"/>
              </a:buClr>
              <a:buSzPts val="2600"/>
              <a:buFont typeface="Avenir"/>
              <a:buChar char="+"/>
              <a:defRPr b="0" i="0" sz="26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marR="0" rtl="0" algn="l">
              <a:lnSpc>
                <a:spcPct val="105000"/>
              </a:lnSpc>
              <a:spcBef>
                <a:spcPts val="9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3F3F3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55600" lvl="2" marL="1371600" marR="0" rtl="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venir"/>
              <a:buChar char="+"/>
              <a:defRPr b="0" i="0" sz="2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228600" lvl="3" marL="1828800" marR="0" rtl="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venir"/>
              <a:buNone/>
              <a:defRPr b="0" i="1" sz="1800" u="none" cap="none" strike="noStrike">
                <a:solidFill>
                  <a:srgbClr val="3F3F3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42900" lvl="4" marL="2286000" marR="0" rtl="0" algn="l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venir"/>
              <a:buChar char="+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8" name="Google Shape;8;p25"/>
          <p:cNvSpPr txBox="1"/>
          <p:nvPr>
            <p:ph idx="10" type="dt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9" name="Google Shape;9;p25"/>
          <p:cNvSpPr txBox="1"/>
          <p:nvPr>
            <p:ph idx="11" type="ftr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10" name="Google Shape;10;p25"/>
          <p:cNvSpPr txBox="1"/>
          <p:nvPr>
            <p:ph idx="12" type="sldNum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1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1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1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1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1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1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1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1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1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1" name="Google Shape;11;p25"/>
          <p:cNvSpPr/>
          <p:nvPr/>
        </p:nvSpPr>
        <p:spPr>
          <a:xfrm>
            <a:off x="0" y="0"/>
            <a:ext cx="12192000" cy="6105524"/>
          </a:xfrm>
          <a:custGeom>
            <a:rect b="b" l="l" r="r" t="t"/>
            <a:pathLst>
              <a:path extrusionOk="0" h="6105524" w="12192000">
                <a:moveTo>
                  <a:pt x="0" y="0"/>
                </a:moveTo>
                <a:lnTo>
                  <a:pt x="12192000" y="0"/>
                </a:lnTo>
                <a:lnTo>
                  <a:pt x="12192000" y="6105524"/>
                </a:lnTo>
                <a:lnTo>
                  <a:pt x="11435080" y="6105524"/>
                </a:lnTo>
                <a:lnTo>
                  <a:pt x="11435080" y="771523"/>
                </a:lnTo>
                <a:lnTo>
                  <a:pt x="767080" y="771523"/>
                </a:lnTo>
                <a:lnTo>
                  <a:pt x="767080" y="6105524"/>
                </a:lnTo>
                <a:lnTo>
                  <a:pt x="0" y="6105524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">
                <a:schemeClr val="accent5"/>
              </a:gs>
              <a:gs pos="30000">
                <a:schemeClr val="accent4"/>
              </a:gs>
              <a:gs pos="50000">
                <a:srgbClr val="9CC8F4"/>
              </a:gs>
              <a:gs pos="70000">
                <a:schemeClr val="accent2"/>
              </a:gs>
              <a:gs pos="90000">
                <a:schemeClr val="accent1"/>
              </a:gs>
              <a:gs pos="100000">
                <a:schemeClr val="accent1"/>
              </a:gs>
            </a:gsLst>
            <a:lin ang="7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slide" Target="/ppt/slides/slide2.xml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Relationship Id="rId4" Type="http://schemas.openxmlformats.org/officeDocument/2006/relationships/slide" Target="/ppt/slides/slide11.xml"/><Relationship Id="rId5" Type="http://schemas.openxmlformats.org/officeDocument/2006/relationships/image" Target="../media/image20.jpg"/><Relationship Id="rId6" Type="http://schemas.openxmlformats.org/officeDocument/2006/relationships/slide" Target="/ppt/slides/slide1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Relationship Id="rId4" Type="http://schemas.openxmlformats.org/officeDocument/2006/relationships/slide" Target="/ppt/slides/slide12.xml"/><Relationship Id="rId5" Type="http://schemas.openxmlformats.org/officeDocument/2006/relationships/image" Target="../media/image19.jpg"/><Relationship Id="rId6" Type="http://schemas.openxmlformats.org/officeDocument/2006/relationships/slide" Target="/ppt/slides/slide12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Relationship Id="rId4" Type="http://schemas.openxmlformats.org/officeDocument/2006/relationships/slide" Target="/ppt/slides/slide13.xml"/><Relationship Id="rId5" Type="http://schemas.openxmlformats.org/officeDocument/2006/relationships/image" Target="../media/image18.jpg"/><Relationship Id="rId6" Type="http://schemas.openxmlformats.org/officeDocument/2006/relationships/slide" Target="/ppt/slides/slide13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g"/><Relationship Id="rId4" Type="http://schemas.openxmlformats.org/officeDocument/2006/relationships/slide" Target="/ppt/slides/slide14.xml"/><Relationship Id="rId5" Type="http://schemas.openxmlformats.org/officeDocument/2006/relationships/image" Target="../media/image13.jpg"/><Relationship Id="rId6" Type="http://schemas.openxmlformats.org/officeDocument/2006/relationships/slide" Target="/ppt/slides/slide14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g"/><Relationship Id="rId4" Type="http://schemas.openxmlformats.org/officeDocument/2006/relationships/slide" Target="/ppt/slides/slide15.xml"/><Relationship Id="rId5" Type="http://schemas.openxmlformats.org/officeDocument/2006/relationships/image" Target="../media/image22.jpg"/><Relationship Id="rId6" Type="http://schemas.openxmlformats.org/officeDocument/2006/relationships/slide" Target="/ppt/slides/slide15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jpg"/><Relationship Id="rId4" Type="http://schemas.openxmlformats.org/officeDocument/2006/relationships/slide" Target="/ppt/slides/slide16.xml"/><Relationship Id="rId5" Type="http://schemas.openxmlformats.org/officeDocument/2006/relationships/image" Target="../media/image14.jpg"/><Relationship Id="rId6" Type="http://schemas.openxmlformats.org/officeDocument/2006/relationships/slide" Target="/ppt/slides/slide16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jpg"/><Relationship Id="rId4" Type="http://schemas.openxmlformats.org/officeDocument/2006/relationships/slide" Target="/ppt/slides/slide17.xml"/><Relationship Id="rId5" Type="http://schemas.openxmlformats.org/officeDocument/2006/relationships/image" Target="../media/image25.jpg"/><Relationship Id="rId6" Type="http://schemas.openxmlformats.org/officeDocument/2006/relationships/slide" Target="/ppt/slides/slide17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jpg"/><Relationship Id="rId4" Type="http://schemas.openxmlformats.org/officeDocument/2006/relationships/slide" Target="/ppt/slides/slide18.xml"/><Relationship Id="rId5" Type="http://schemas.openxmlformats.org/officeDocument/2006/relationships/image" Target="../media/image17.jpg"/><Relationship Id="rId6" Type="http://schemas.openxmlformats.org/officeDocument/2006/relationships/slide" Target="/ppt/slides/slide18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jpg"/><Relationship Id="rId4" Type="http://schemas.openxmlformats.org/officeDocument/2006/relationships/slide" Target="/ppt/slides/slide19.xml"/><Relationship Id="rId5" Type="http://schemas.openxmlformats.org/officeDocument/2006/relationships/image" Target="../media/image16.jpg"/><Relationship Id="rId6" Type="http://schemas.openxmlformats.org/officeDocument/2006/relationships/slide" Target="/ppt/slides/slide19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jpg"/><Relationship Id="rId4" Type="http://schemas.openxmlformats.org/officeDocument/2006/relationships/slide" Target="/ppt/slides/slide20.xml"/><Relationship Id="rId5" Type="http://schemas.openxmlformats.org/officeDocument/2006/relationships/image" Target="../media/image15.jpg"/><Relationship Id="rId6" Type="http://schemas.openxmlformats.org/officeDocument/2006/relationships/slide" Target="/ppt/slides/slide2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slide" Target="/ppt/slides/slide3.xml"/><Relationship Id="rId5" Type="http://schemas.openxmlformats.org/officeDocument/2006/relationships/image" Target="../media/image11.png"/><Relationship Id="rId6" Type="http://schemas.openxmlformats.org/officeDocument/2006/relationships/slide" Target="/ppt/slides/slide3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jpg"/><Relationship Id="rId4" Type="http://schemas.openxmlformats.org/officeDocument/2006/relationships/slide" Target="/ppt/slides/slide21.xml"/><Relationship Id="rId5" Type="http://schemas.openxmlformats.org/officeDocument/2006/relationships/image" Target="../media/image24.jpg"/><Relationship Id="rId6" Type="http://schemas.openxmlformats.org/officeDocument/2006/relationships/slide" Target="/ppt/slides/slide21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jpg"/><Relationship Id="rId4" Type="http://schemas.openxmlformats.org/officeDocument/2006/relationships/slide" Target="/ppt/slides/slide22.xml"/><Relationship Id="rId5" Type="http://schemas.openxmlformats.org/officeDocument/2006/relationships/image" Target="../media/image23.jpg"/><Relationship Id="rId6" Type="http://schemas.openxmlformats.org/officeDocument/2006/relationships/slide" Target="/ppt/slides/slide22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jpg"/><Relationship Id="rId4" Type="http://schemas.openxmlformats.org/officeDocument/2006/relationships/slide" Target="/ppt/slides/slide23.xml"/><Relationship Id="rId5" Type="http://schemas.openxmlformats.org/officeDocument/2006/relationships/image" Target="../media/image26.jpg"/><Relationship Id="rId6" Type="http://schemas.openxmlformats.org/officeDocument/2006/relationships/slide" Target="/ppt/slides/slide23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jpg"/><Relationship Id="rId4" Type="http://schemas.openxmlformats.org/officeDocument/2006/relationships/slide" Target="/ppt/slides/slide24.xml"/><Relationship Id="rId5" Type="http://schemas.openxmlformats.org/officeDocument/2006/relationships/image" Target="../media/image21.jpg"/><Relationship Id="rId6" Type="http://schemas.openxmlformats.org/officeDocument/2006/relationships/slide" Target="/ppt/slides/slide24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slide" Target="/ppt/slides/slide4.xml"/><Relationship Id="rId5" Type="http://schemas.openxmlformats.org/officeDocument/2006/relationships/image" Target="../media/image1.jpg"/><Relationship Id="rId6" Type="http://schemas.openxmlformats.org/officeDocument/2006/relationships/slide" Target="/ppt/slides/slide4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slide" Target="/ppt/slides/slide5.xml"/><Relationship Id="rId5" Type="http://schemas.openxmlformats.org/officeDocument/2006/relationships/image" Target="../media/image7.jpg"/><Relationship Id="rId6" Type="http://schemas.openxmlformats.org/officeDocument/2006/relationships/slide" Target="/ppt/slides/slide5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slide" Target="/ppt/slides/slide6.xml"/><Relationship Id="rId5" Type="http://schemas.openxmlformats.org/officeDocument/2006/relationships/image" Target="../media/image6.jpg"/><Relationship Id="rId6" Type="http://schemas.openxmlformats.org/officeDocument/2006/relationships/slide" Target="/ppt/slides/slide6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slide" Target="/ppt/slides/slide7.xml"/><Relationship Id="rId5" Type="http://schemas.openxmlformats.org/officeDocument/2006/relationships/image" Target="../media/image10.jpg"/><Relationship Id="rId6" Type="http://schemas.openxmlformats.org/officeDocument/2006/relationships/slide" Target="/ppt/slides/slide7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slide" Target="/ppt/slides/slide8.xml"/><Relationship Id="rId5" Type="http://schemas.openxmlformats.org/officeDocument/2006/relationships/image" Target="../media/image5.jpg"/><Relationship Id="rId6" Type="http://schemas.openxmlformats.org/officeDocument/2006/relationships/slide" Target="/ppt/slides/slide8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Relationship Id="rId4" Type="http://schemas.openxmlformats.org/officeDocument/2006/relationships/slide" Target="/ppt/slides/slide9.xml"/><Relationship Id="rId5" Type="http://schemas.openxmlformats.org/officeDocument/2006/relationships/image" Target="../media/image9.jpg"/><Relationship Id="rId6" Type="http://schemas.openxmlformats.org/officeDocument/2006/relationships/slide" Target="/ppt/slides/slide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Relationship Id="rId4" Type="http://schemas.openxmlformats.org/officeDocument/2006/relationships/slide" Target="/ppt/slides/slide10.xml"/><Relationship Id="rId5" Type="http://schemas.openxmlformats.org/officeDocument/2006/relationships/image" Target="../media/image12.jpg"/><Relationship Id="rId6" Type="http://schemas.openxmlformats.org/officeDocument/2006/relationships/slide" Target="/ppt/slides/slide10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86" name="Google Shape;86;p1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87" name="Google Shape;8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/>
          <p:nvPr/>
        </p:nvSpPr>
        <p:spPr>
          <a:xfrm>
            <a:off x="1842050" y="791419"/>
            <a:ext cx="9886121" cy="14527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4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Інтерактивна розмальовка за твором Василя Симоненка </a:t>
            </a:r>
            <a:endParaRPr/>
          </a:p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4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«Цар Плаксій та Лоскотон»</a:t>
            </a:r>
            <a:endParaRPr b="1" i="0" sz="24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984239" y="76866"/>
            <a:ext cx="1021132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Автор: Двуреченська Марина Миколаївна, вчитель української мови та літератури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Смілянської спеціалізованої школи І-ІІІ ступенів №12</a:t>
            </a:r>
            <a:endParaRPr b="1" i="0" sz="1800" u="none" cap="none" strike="noStrike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4787599" y="5335525"/>
            <a:ext cx="3242700" cy="831000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4800" u="sng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Розпочати</a:t>
            </a:r>
            <a:endParaRPr b="1" i="0" sz="4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Казка Цар Плаксій та Лоскотон читати онлайн" id="91" name="Google Shape;9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856826">
            <a:off x="9610331" y="2650227"/>
            <a:ext cx="2209800" cy="2771775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fadeDir="5400000" kx="0" rotWithShape="0" algn="bl" stA="38000" stPos="0" sy="-100000" ky="0"/>
          </a:effectLst>
        </p:spPr>
      </p:pic>
      <p:pic>
        <p:nvPicPr>
          <p:cNvPr descr="✓ Цар Плаксій та Лоскотон — казка Василь Симоненко | Читати на Дерево Казок" id="92" name="Google Shape;92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1074923">
            <a:off x="202075" y="3549970"/>
            <a:ext cx="3279950" cy="1915423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fadeDir="5400000" kx="0" rotWithShape="0" algn="bl" stA="38000" stPos="0" sy="-100000" ky="0"/>
          </a:effectLst>
        </p:spPr>
      </p:pic>
      <p:pic>
        <p:nvPicPr>
          <p:cNvPr descr="Трейлер анимационного фильма «Царь Плаксий и Лоскотон»" id="93" name="Google Shape;93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33170" y="2547585"/>
            <a:ext cx="4730370" cy="2368598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fadeDir="5400000" kx="0" rotWithShape="0" algn="bl" stA="38000" stPos="0" sy="-100000" ky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0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202" name="Google Shape;202;p10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203" name="Google Shape;20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10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0" y="2269800"/>
            <a:ext cx="5408473" cy="4140703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0"/>
          <p:cNvSpPr txBox="1"/>
          <p:nvPr/>
        </p:nvSpPr>
        <p:spPr>
          <a:xfrm>
            <a:off x="5402382" y="851279"/>
            <a:ext cx="5864087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Що пообіцяв Плаксій тому, хто спіймає Лоскотона?</a:t>
            </a:r>
            <a:endParaRPr b="1" i="0" sz="4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6" name="Google Shape;206;p10"/>
          <p:cNvSpPr txBox="1"/>
          <p:nvPr/>
        </p:nvSpPr>
        <p:spPr>
          <a:xfrm>
            <a:off x="6336790" y="2245664"/>
            <a:ext cx="5711686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Мішок золота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7" name="Google Shape;207;p10">
            <a:hlinkClick action="ppaction://hlinksldjump" r:id="rId6"/>
          </p:cNvPr>
          <p:cNvSpPr txBox="1"/>
          <p:nvPr/>
        </p:nvSpPr>
        <p:spPr>
          <a:xfrm>
            <a:off x="6336790" y="3110695"/>
            <a:ext cx="5711687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Стати чоловіком одній з його дочок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8" name="Google Shape;208;p10"/>
          <p:cNvSpPr txBox="1"/>
          <p:nvPr/>
        </p:nvSpPr>
        <p:spPr>
          <a:xfrm>
            <a:off x="6362497" y="4468169"/>
            <a:ext cx="5711685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Збудувати нове царство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9" name="Google Shape;209;p10"/>
          <p:cNvSpPr txBox="1"/>
          <p:nvPr/>
        </p:nvSpPr>
        <p:spPr>
          <a:xfrm>
            <a:off x="6362497" y="5335524"/>
            <a:ext cx="5685979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Стати його заступником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1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215" name="Google Shape;215;p11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216" name="Google Shape;21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11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0" y="2269800"/>
            <a:ext cx="5408473" cy="4140702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11"/>
          <p:cNvSpPr txBox="1"/>
          <p:nvPr/>
        </p:nvSpPr>
        <p:spPr>
          <a:xfrm>
            <a:off x="6089904" y="1261872"/>
            <a:ext cx="5864087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Чому забіяки-сльозівці не змогли зловити Лоскотона?</a:t>
            </a:r>
            <a:endParaRPr b="1" i="0" sz="4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19" name="Google Shape;219;p11"/>
          <p:cNvSpPr txBox="1"/>
          <p:nvPr/>
        </p:nvSpPr>
        <p:spPr>
          <a:xfrm>
            <a:off x="6736743" y="2866854"/>
            <a:ext cx="4713267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 він швидко бігав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20" name="Google Shape;220;p11"/>
          <p:cNvSpPr txBox="1"/>
          <p:nvPr/>
        </p:nvSpPr>
        <p:spPr>
          <a:xfrm>
            <a:off x="6719119" y="3954544"/>
            <a:ext cx="4748517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Він втік в іншу країну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21" name="Google Shape;221;p11">
            <a:hlinkClick action="ppaction://hlinksldjump" r:id="rId6"/>
          </p:cNvPr>
          <p:cNvSpPr txBox="1"/>
          <p:nvPr/>
        </p:nvSpPr>
        <p:spPr>
          <a:xfrm>
            <a:off x="6754369" y="5067083"/>
            <a:ext cx="4713267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Його ховали в себе люди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2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227" name="Google Shape;227;p12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228" name="Google Shape;22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12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0" y="2269800"/>
            <a:ext cx="5408472" cy="4140702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2"/>
          <p:cNvSpPr txBox="1"/>
          <p:nvPr/>
        </p:nvSpPr>
        <p:spPr>
          <a:xfrm>
            <a:off x="5402382" y="851279"/>
            <a:ext cx="586408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Хто впіймав Лоскотона?</a:t>
            </a:r>
            <a:endParaRPr b="1" i="0" sz="5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31" name="Google Shape;231;p12">
            <a:hlinkClick action="ppaction://hlinksldjump" r:id="rId6"/>
          </p:cNvPr>
          <p:cNvSpPr txBox="1"/>
          <p:nvPr/>
        </p:nvSpPr>
        <p:spPr>
          <a:xfrm>
            <a:off x="6789620" y="2245070"/>
            <a:ext cx="3872284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Капітан Макака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32" name="Google Shape;232;p12"/>
          <p:cNvSpPr txBox="1"/>
          <p:nvPr/>
        </p:nvSpPr>
        <p:spPr>
          <a:xfrm>
            <a:off x="6754370" y="3303445"/>
            <a:ext cx="3907534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Гвардійці-сльозівці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33" name="Google Shape;233;p12"/>
          <p:cNvSpPr txBox="1"/>
          <p:nvPr/>
        </p:nvSpPr>
        <p:spPr>
          <a:xfrm>
            <a:off x="6754370" y="4368987"/>
            <a:ext cx="3884477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Син Плаксун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34" name="Google Shape;234;p12"/>
          <p:cNvSpPr txBox="1"/>
          <p:nvPr/>
        </p:nvSpPr>
        <p:spPr>
          <a:xfrm>
            <a:off x="6789619" y="5335524"/>
            <a:ext cx="3849228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Цар Плаксій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3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240" name="Google Shape;240;p13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241" name="Google Shape;24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13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0" y="2269800"/>
            <a:ext cx="5408472" cy="4140701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13"/>
          <p:cNvSpPr txBox="1"/>
          <p:nvPr/>
        </p:nvSpPr>
        <p:spPr>
          <a:xfrm>
            <a:off x="5402382" y="851279"/>
            <a:ext cx="6087253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Яку саме дочку цар Плаксій віддав тому, хто упіймав Лоско­тона?</a:t>
            </a:r>
            <a:endParaRPr b="1" i="0" sz="4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4" name="Google Shape;244;p13"/>
          <p:cNvSpPr txBox="1"/>
          <p:nvPr/>
        </p:nvSpPr>
        <p:spPr>
          <a:xfrm>
            <a:off x="7253446" y="2252105"/>
            <a:ext cx="3282032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Вай-Вай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5" name="Google Shape;245;p13"/>
          <p:cNvSpPr txBox="1"/>
          <p:nvPr/>
        </p:nvSpPr>
        <p:spPr>
          <a:xfrm>
            <a:off x="7253446" y="3211117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Плакоту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6" name="Google Shape;246;p13">
            <a:hlinkClick action="ppaction://hlinksldjump" r:id="rId6"/>
          </p:cNvPr>
          <p:cNvSpPr txBox="1"/>
          <p:nvPr/>
        </p:nvSpPr>
        <p:spPr>
          <a:xfrm>
            <a:off x="7253445" y="4229359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Нудоту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7" name="Google Shape;247;p13"/>
          <p:cNvSpPr txBox="1"/>
          <p:nvPr/>
        </p:nvSpPr>
        <p:spPr>
          <a:xfrm>
            <a:off x="7253444" y="5260853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Сльозолийку 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4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253" name="Google Shape;253;p14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254" name="Google Shape;25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14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0" y="2269800"/>
            <a:ext cx="5408471" cy="4140701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14"/>
          <p:cNvSpPr txBox="1"/>
          <p:nvPr/>
        </p:nvSpPr>
        <p:spPr>
          <a:xfrm>
            <a:off x="5108846" y="649651"/>
            <a:ext cx="6573079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Незважаючи на постійний сльозовий настрій, Плаксій радів, бо:</a:t>
            </a:r>
            <a:endParaRPr b="1" i="0" sz="32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57" name="Google Shape;257;p14"/>
          <p:cNvSpPr txBox="1"/>
          <p:nvPr/>
        </p:nvSpPr>
        <p:spPr>
          <a:xfrm>
            <a:off x="6308035" y="2245070"/>
            <a:ext cx="5408471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Отримав великий прибуток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58" name="Google Shape;258;p14">
            <a:hlinkClick action="ppaction://hlinksldjump" r:id="rId6"/>
          </p:cNvPr>
          <p:cNvSpPr txBox="1"/>
          <p:nvPr/>
        </p:nvSpPr>
        <p:spPr>
          <a:xfrm>
            <a:off x="6308035" y="3303445"/>
            <a:ext cx="5408471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Арештував Лоскотона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59" name="Google Shape;259;p14"/>
          <p:cNvSpPr txBox="1"/>
          <p:nvPr/>
        </p:nvSpPr>
        <p:spPr>
          <a:xfrm>
            <a:off x="6308035" y="4340153"/>
            <a:ext cx="5373890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Святкував весілля старшої дочки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60" name="Google Shape;260;p14"/>
          <p:cNvSpPr txBox="1"/>
          <p:nvPr/>
        </p:nvSpPr>
        <p:spPr>
          <a:xfrm>
            <a:off x="6308035" y="5770305"/>
            <a:ext cx="5408471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Приїхали його товариші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5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266" name="Google Shape;266;p15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267" name="Google Shape;26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15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0" y="2269800"/>
            <a:ext cx="5408471" cy="41407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5"/>
          <p:cNvSpPr txBox="1"/>
          <p:nvPr/>
        </p:nvSpPr>
        <p:spPr>
          <a:xfrm>
            <a:off x="5402382" y="851279"/>
            <a:ext cx="586408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Хто врятував Лоскотона?</a:t>
            </a:r>
            <a:endParaRPr b="1" i="0" sz="5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70" name="Google Shape;270;p15">
            <a:hlinkClick action="ppaction://hlinksldjump" r:id="rId6"/>
          </p:cNvPr>
          <p:cNvSpPr txBox="1"/>
          <p:nvPr/>
        </p:nvSpPr>
        <p:spPr>
          <a:xfrm>
            <a:off x="6789620" y="2245070"/>
            <a:ext cx="4819284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Батраки й робітники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71" name="Google Shape;271;p15"/>
          <p:cNvSpPr txBox="1"/>
          <p:nvPr/>
        </p:nvSpPr>
        <p:spPr>
          <a:xfrm>
            <a:off x="6754370" y="3296975"/>
            <a:ext cx="4854534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Діти, що хотіли сміятися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72" name="Google Shape;272;p15"/>
          <p:cNvSpPr txBox="1"/>
          <p:nvPr/>
        </p:nvSpPr>
        <p:spPr>
          <a:xfrm>
            <a:off x="6789619" y="4340153"/>
            <a:ext cx="4819285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Таємно закохана в нього дочка Плаксія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73" name="Google Shape;273;p15"/>
          <p:cNvSpPr txBox="1"/>
          <p:nvPr/>
        </p:nvSpPr>
        <p:spPr>
          <a:xfrm>
            <a:off x="6754370" y="5746120"/>
            <a:ext cx="4819285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Син Плаксія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6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279" name="Google Shape;279;p16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280" name="Google Shape;28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16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1" y="2269800"/>
            <a:ext cx="5408469" cy="4140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16"/>
          <p:cNvSpPr txBox="1"/>
          <p:nvPr/>
        </p:nvSpPr>
        <p:spPr>
          <a:xfrm>
            <a:off x="5207707" y="851279"/>
            <a:ext cx="6445855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Що трапилось з царем Плаксієм після звільнення Лоскотона? </a:t>
            </a:r>
            <a:endParaRPr b="1" i="0" sz="4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83" name="Google Shape;283;p16"/>
          <p:cNvSpPr txBox="1"/>
          <p:nvPr/>
        </p:nvSpPr>
        <p:spPr>
          <a:xfrm>
            <a:off x="6789620" y="2245070"/>
            <a:ext cx="4427294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Лопнув від заздрощів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84" name="Google Shape;284;p16">
            <a:hlinkClick action="ppaction://hlinksldjump" r:id="rId6"/>
          </p:cNvPr>
          <p:cNvSpPr txBox="1"/>
          <p:nvPr/>
        </p:nvSpPr>
        <p:spPr>
          <a:xfrm>
            <a:off x="6754370" y="3303445"/>
            <a:ext cx="4462544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Помер від сміху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85" name="Google Shape;285;p16"/>
          <p:cNvSpPr txBox="1"/>
          <p:nvPr/>
        </p:nvSpPr>
        <p:spPr>
          <a:xfrm>
            <a:off x="6789619" y="4340153"/>
            <a:ext cx="4427295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Втопився в своїх сльозах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86" name="Google Shape;286;p16"/>
          <p:cNvSpPr txBox="1"/>
          <p:nvPr/>
        </p:nvSpPr>
        <p:spPr>
          <a:xfrm>
            <a:off x="6789619" y="5673403"/>
            <a:ext cx="4427295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Втік до іншої країни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7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292" name="Google Shape;292;p17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293" name="Google Shape;29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17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1" y="2269800"/>
            <a:ext cx="5408469" cy="4140699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17"/>
          <p:cNvSpPr txBox="1"/>
          <p:nvPr/>
        </p:nvSpPr>
        <p:spPr>
          <a:xfrm>
            <a:off x="5194852" y="851279"/>
            <a:ext cx="6194065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Куди поділися діти Плаксія після смерті батька?</a:t>
            </a:r>
            <a:endParaRPr b="1" i="0" sz="4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96" name="Google Shape;296;p17"/>
          <p:cNvSpPr txBox="1"/>
          <p:nvPr/>
        </p:nvSpPr>
        <p:spPr>
          <a:xfrm>
            <a:off x="6789620" y="2245070"/>
            <a:ext cx="4912050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Залишилися царювати по черзі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97" name="Google Shape;297;p17"/>
          <p:cNvSpPr txBox="1"/>
          <p:nvPr/>
        </p:nvSpPr>
        <p:spPr>
          <a:xfrm>
            <a:off x="6754370" y="3528180"/>
            <a:ext cx="4947300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Почали жити радісно разом із Лоскотоном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98" name="Google Shape;298;p17"/>
          <p:cNvSpPr txBox="1"/>
          <p:nvPr/>
        </p:nvSpPr>
        <p:spPr>
          <a:xfrm>
            <a:off x="6771994" y="4921971"/>
            <a:ext cx="4947300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Померли від сміху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99" name="Google Shape;299;p17">
            <a:hlinkClick action="ppaction://hlinksldjump" r:id="rId6"/>
          </p:cNvPr>
          <p:cNvSpPr txBox="1"/>
          <p:nvPr/>
        </p:nvSpPr>
        <p:spPr>
          <a:xfrm>
            <a:off x="6789619" y="5713426"/>
            <a:ext cx="4912051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Втекли до чужих країн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8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305" name="Google Shape;305;p18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306" name="Google Shape;30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18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1" y="2269800"/>
            <a:ext cx="5408468" cy="4140699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18"/>
          <p:cNvSpPr txBox="1"/>
          <p:nvPr/>
        </p:nvSpPr>
        <p:spPr>
          <a:xfrm>
            <a:off x="5985478" y="971689"/>
            <a:ext cx="5864087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Кого із казкових героїв В.Симоненко порівнює зі змією?</a:t>
            </a:r>
            <a:endParaRPr b="1" i="0" sz="36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09" name="Google Shape;309;p18">
            <a:hlinkClick action="ppaction://hlinksldjump" r:id="rId6"/>
          </p:cNvPr>
          <p:cNvSpPr txBox="1"/>
          <p:nvPr/>
        </p:nvSpPr>
        <p:spPr>
          <a:xfrm>
            <a:off x="6387547" y="2927996"/>
            <a:ext cx="5462018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Дочку Плаксія – Висохлу Нудоту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10" name="Google Shape;310;p18"/>
          <p:cNvSpPr txBox="1"/>
          <p:nvPr/>
        </p:nvSpPr>
        <p:spPr>
          <a:xfrm>
            <a:off x="6387548" y="4351358"/>
            <a:ext cx="5462017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Плаксія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11" name="Google Shape;311;p18"/>
          <p:cNvSpPr txBox="1"/>
          <p:nvPr/>
        </p:nvSpPr>
        <p:spPr>
          <a:xfrm>
            <a:off x="6387547" y="5335524"/>
            <a:ext cx="5462016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Капітана Макаку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9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317" name="Google Shape;317;p19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318" name="Google Shape;31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19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1" y="2269800"/>
            <a:ext cx="5408468" cy="4140698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19"/>
          <p:cNvSpPr txBox="1"/>
          <p:nvPr/>
        </p:nvSpPr>
        <p:spPr>
          <a:xfrm>
            <a:off x="4464921" y="549478"/>
            <a:ext cx="5864087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Як потрапити в цю чарівну країну?</a:t>
            </a:r>
            <a:endParaRPr b="1" i="0" sz="4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21" name="Google Shape;321;p19">
            <a:hlinkClick action="ppaction://hlinksldjump" r:id="rId6"/>
          </p:cNvPr>
          <p:cNvSpPr txBox="1"/>
          <p:nvPr/>
        </p:nvSpPr>
        <p:spPr>
          <a:xfrm>
            <a:off x="6453808" y="1775091"/>
            <a:ext cx="5221355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Блукати лісом до цілковитої утоми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22" name="Google Shape;322;p19"/>
          <p:cNvSpPr txBox="1"/>
          <p:nvPr/>
        </p:nvSpPr>
        <p:spPr>
          <a:xfrm>
            <a:off x="6453808" y="3228273"/>
            <a:ext cx="5221354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Уявити її уві сні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23" name="Google Shape;323;p19"/>
          <p:cNvSpPr txBox="1"/>
          <p:nvPr/>
        </p:nvSpPr>
        <p:spPr>
          <a:xfrm>
            <a:off x="6436041" y="4138517"/>
            <a:ext cx="5221354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Закликати перед сном Лоскотона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24" name="Google Shape;324;p19"/>
          <p:cNvSpPr txBox="1"/>
          <p:nvPr/>
        </p:nvSpPr>
        <p:spPr>
          <a:xfrm>
            <a:off x="6436041" y="5541204"/>
            <a:ext cx="5221354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Сховатися в шафі та знайти таємні дверцята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99" name="Google Shape;99;p2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100" name="Google Shape;10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89" y="2269509"/>
            <a:ext cx="5408478" cy="4141288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"/>
          <p:cNvSpPr txBox="1"/>
          <p:nvPr/>
        </p:nvSpPr>
        <p:spPr>
          <a:xfrm>
            <a:off x="5402382" y="851279"/>
            <a:ext cx="5864087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Як називалася країна, де царював Плаксій?</a:t>
            </a:r>
            <a:endParaRPr b="1" i="0" sz="32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03" name="Google Shape;103;p2"/>
          <p:cNvSpPr txBox="1"/>
          <p:nvPr/>
        </p:nvSpPr>
        <p:spPr>
          <a:xfrm>
            <a:off x="6789620" y="2245070"/>
            <a:ext cx="3282032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Сльозограй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04" name="Google Shape;104;p2"/>
          <p:cNvSpPr txBox="1"/>
          <p:nvPr/>
        </p:nvSpPr>
        <p:spPr>
          <a:xfrm>
            <a:off x="6754370" y="3303445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Плаксивий край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05" name="Google Shape;105;p2">
            <a:hlinkClick action="ppaction://hlinksldjump" r:id="rId6"/>
          </p:cNvPr>
          <p:cNvSpPr txBox="1"/>
          <p:nvPr/>
        </p:nvSpPr>
        <p:spPr>
          <a:xfrm>
            <a:off x="6789619" y="4340153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Сльозолий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6789619" y="5335524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Плакса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0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330" name="Google Shape;330;p20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331" name="Google Shape;33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20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1" y="2269800"/>
            <a:ext cx="5408467" cy="4140698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20"/>
          <p:cNvSpPr txBox="1"/>
          <p:nvPr/>
        </p:nvSpPr>
        <p:spPr>
          <a:xfrm>
            <a:off x="5741638" y="884805"/>
            <a:ext cx="5864087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Казка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«Цар Плаксій та Лоскотон» написана:</a:t>
            </a:r>
            <a:endParaRPr b="1" i="0" sz="4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34" name="Google Shape;334;p20"/>
          <p:cNvSpPr txBox="1"/>
          <p:nvPr/>
        </p:nvSpPr>
        <p:spPr>
          <a:xfrm>
            <a:off x="6802068" y="2448433"/>
            <a:ext cx="4611489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Прозовою мовою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35" name="Google Shape;335;p20">
            <a:hlinkClick action="ppaction://hlinksldjump" r:id="rId6"/>
          </p:cNvPr>
          <p:cNvSpPr txBox="1"/>
          <p:nvPr/>
        </p:nvSpPr>
        <p:spPr>
          <a:xfrm>
            <a:off x="6789619" y="3612520"/>
            <a:ext cx="4646738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Віршованою мовою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36" name="Google Shape;336;p20"/>
          <p:cNvSpPr txBox="1"/>
          <p:nvPr/>
        </p:nvSpPr>
        <p:spPr>
          <a:xfrm>
            <a:off x="6789619" y="4666097"/>
            <a:ext cx="4611489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 допомогою прислів’їв та приказок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1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342" name="Google Shape;342;p21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343" name="Google Shape;34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21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1" y="2269800"/>
            <a:ext cx="5408467" cy="4140697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21"/>
          <p:cNvSpPr txBox="1"/>
          <p:nvPr/>
        </p:nvSpPr>
        <p:spPr>
          <a:xfrm>
            <a:off x="5463342" y="1206455"/>
            <a:ext cx="5864087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Наймінімальніша строфа — це:</a:t>
            </a:r>
            <a:endParaRPr b="1" i="0" sz="4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46" name="Google Shape;346;p21"/>
          <p:cNvSpPr txBox="1"/>
          <p:nvPr/>
        </p:nvSpPr>
        <p:spPr>
          <a:xfrm>
            <a:off x="6789620" y="2245070"/>
            <a:ext cx="3282032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Нона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47" name="Google Shape;347;p21"/>
          <p:cNvSpPr txBox="1"/>
          <p:nvPr/>
        </p:nvSpPr>
        <p:spPr>
          <a:xfrm>
            <a:off x="6754370" y="3303445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Децима 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48" name="Google Shape;348;p21">
            <a:hlinkClick action="ppaction://hlinksldjump" r:id="rId6"/>
          </p:cNvPr>
          <p:cNvSpPr txBox="1"/>
          <p:nvPr/>
        </p:nvSpPr>
        <p:spPr>
          <a:xfrm>
            <a:off x="6789619" y="4340153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Дистих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49" name="Google Shape;349;p21"/>
          <p:cNvSpPr txBox="1"/>
          <p:nvPr/>
        </p:nvSpPr>
        <p:spPr>
          <a:xfrm>
            <a:off x="6789619" y="5335524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Катрен 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2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355" name="Google Shape;355;p22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356" name="Google Shape;35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22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2" y="2269800"/>
            <a:ext cx="5408465" cy="4140697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22"/>
          <p:cNvSpPr txBox="1"/>
          <p:nvPr/>
        </p:nvSpPr>
        <p:spPr>
          <a:xfrm>
            <a:off x="5463342" y="689549"/>
            <a:ext cx="5864087" cy="14907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Рима з наголосом на передостанньому складі, це:</a:t>
            </a:r>
            <a:endParaRPr b="1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22"/>
          <p:cNvSpPr txBox="1"/>
          <p:nvPr/>
        </p:nvSpPr>
        <p:spPr>
          <a:xfrm>
            <a:off x="6754368" y="2414190"/>
            <a:ext cx="3489559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Чоловіча рима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60" name="Google Shape;360;p22">
            <a:hlinkClick action="ppaction://hlinksldjump" r:id="rId6"/>
          </p:cNvPr>
          <p:cNvSpPr txBox="1"/>
          <p:nvPr/>
        </p:nvSpPr>
        <p:spPr>
          <a:xfrm>
            <a:off x="6754370" y="3303445"/>
            <a:ext cx="3489560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Жіноча рима 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61" name="Google Shape;361;p22"/>
          <p:cNvSpPr txBox="1"/>
          <p:nvPr/>
        </p:nvSpPr>
        <p:spPr>
          <a:xfrm>
            <a:off x="6789619" y="4340153"/>
            <a:ext cx="3454311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Перехресна рима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62" name="Google Shape;362;p22"/>
          <p:cNvSpPr txBox="1"/>
          <p:nvPr/>
        </p:nvSpPr>
        <p:spPr>
          <a:xfrm>
            <a:off x="6789619" y="5335524"/>
            <a:ext cx="3454308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Суміжна рима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3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368" name="Google Shape;368;p23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369" name="Google Shape;36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23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92" y="2269800"/>
            <a:ext cx="5408465" cy="4140696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3"/>
          <p:cNvSpPr txBox="1"/>
          <p:nvPr/>
        </p:nvSpPr>
        <p:spPr>
          <a:xfrm>
            <a:off x="5402382" y="851279"/>
            <a:ext cx="5864087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Сюжет казки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«Цар Плаксій та Лоскотон»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автор запозичив у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Івана Франка</a:t>
            </a:r>
            <a:endParaRPr b="1" i="0" sz="4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72" name="Google Shape;372;p23"/>
          <p:cNvSpPr txBox="1"/>
          <p:nvPr/>
        </p:nvSpPr>
        <p:spPr>
          <a:xfrm>
            <a:off x="6789619" y="3136612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Так 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73" name="Google Shape;373;p23">
            <a:hlinkClick action="ppaction://hlinksldjump" r:id="rId6"/>
          </p:cNvPr>
          <p:cNvSpPr txBox="1"/>
          <p:nvPr/>
        </p:nvSpPr>
        <p:spPr>
          <a:xfrm>
            <a:off x="6789619" y="4397818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Ні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4"/>
          <p:cNvSpPr txBox="1"/>
          <p:nvPr>
            <p:ph type="title"/>
          </p:nvPr>
        </p:nvSpPr>
        <p:spPr>
          <a:xfrm>
            <a:off x="1517904" y="1517904"/>
            <a:ext cx="9144000" cy="13441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379" name="Google Shape;379;p24"/>
          <p:cNvSpPr txBox="1"/>
          <p:nvPr>
            <p:ph idx="1" type="body"/>
          </p:nvPr>
        </p:nvSpPr>
        <p:spPr>
          <a:xfrm>
            <a:off x="1517904" y="2971800"/>
            <a:ext cx="9144000" cy="3127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00659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t/>
            </a:r>
            <a:endParaRPr/>
          </a:p>
        </p:txBody>
      </p:sp>
      <p:pic>
        <p:nvPicPr>
          <p:cNvPr descr="Стали відома символічна збірна та кращий гравець 6 туру чемпіонату  Черкащини з футзалу в ЕКСТРА-ЛІЗІ | Черкаський Спорт" id="380" name="Google Shape;380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112" name="Google Shape;112;p3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113" name="Google Shape;11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3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89" y="2269800"/>
            <a:ext cx="5408478" cy="414070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3"/>
          <p:cNvSpPr txBox="1"/>
          <p:nvPr/>
        </p:nvSpPr>
        <p:spPr>
          <a:xfrm>
            <a:off x="5402382" y="851279"/>
            <a:ext cx="5864087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 чим порівнюється голова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царя Плаксія?</a:t>
            </a:r>
            <a:endParaRPr b="1" i="0" sz="4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6" name="Google Shape;116;p3">
            <a:hlinkClick action="ppaction://hlinksldjump" r:id="rId6"/>
          </p:cNvPr>
          <p:cNvSpPr txBox="1"/>
          <p:nvPr/>
        </p:nvSpPr>
        <p:spPr>
          <a:xfrm>
            <a:off x="6789620" y="2245070"/>
            <a:ext cx="3282032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 бочкою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7" name="Google Shape;117;p3"/>
          <p:cNvSpPr txBox="1"/>
          <p:nvPr/>
        </p:nvSpPr>
        <p:spPr>
          <a:xfrm>
            <a:off x="6754370" y="3303445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 кавуном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8" name="Google Shape;118;p3"/>
          <p:cNvSpPr txBox="1"/>
          <p:nvPr/>
        </p:nvSpPr>
        <p:spPr>
          <a:xfrm>
            <a:off x="6789619" y="4340153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 м’ячем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9" name="Google Shape;119;p3"/>
          <p:cNvSpPr txBox="1"/>
          <p:nvPr/>
        </p:nvSpPr>
        <p:spPr>
          <a:xfrm>
            <a:off x="6789619" y="5335524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 глечиком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125" name="Google Shape;125;p4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126" name="Google Shape;12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4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89" y="2269800"/>
            <a:ext cx="5408477" cy="4140706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4"/>
          <p:cNvSpPr txBox="1"/>
          <p:nvPr/>
        </p:nvSpPr>
        <p:spPr>
          <a:xfrm>
            <a:off x="5402382" y="851279"/>
            <a:ext cx="5864087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Що було заборонено в цій казковій країні?</a:t>
            </a:r>
            <a:endParaRPr b="1" i="0" sz="4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9" name="Google Shape;129;p4"/>
          <p:cNvSpPr txBox="1"/>
          <p:nvPr/>
        </p:nvSpPr>
        <p:spPr>
          <a:xfrm>
            <a:off x="6789620" y="2245070"/>
            <a:ext cx="3282032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Розмовляти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30" name="Google Shape;130;p4"/>
          <p:cNvSpPr txBox="1"/>
          <p:nvPr/>
        </p:nvSpPr>
        <p:spPr>
          <a:xfrm>
            <a:off x="6754370" y="3303445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Кричати 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31" name="Google Shape;131;p4"/>
          <p:cNvSpPr txBox="1"/>
          <p:nvPr/>
        </p:nvSpPr>
        <p:spPr>
          <a:xfrm>
            <a:off x="6789619" y="4340153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Плакати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32" name="Google Shape;132;p4">
            <a:hlinkClick action="ppaction://hlinksldjump" r:id="rId6"/>
          </p:cNvPr>
          <p:cNvSpPr txBox="1"/>
          <p:nvPr/>
        </p:nvSpPr>
        <p:spPr>
          <a:xfrm>
            <a:off x="6789619" y="5335524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Сміятися 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138" name="Google Shape;138;p5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139" name="Google Shape;13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5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89" y="2269800"/>
            <a:ext cx="5408477" cy="414070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5"/>
          <p:cNvSpPr txBox="1"/>
          <p:nvPr/>
        </p:nvSpPr>
        <p:spPr>
          <a:xfrm>
            <a:off x="5193925" y="1100270"/>
            <a:ext cx="640292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Скільки дітей було у Плаксія:</a:t>
            </a:r>
            <a:endParaRPr b="1" i="0" sz="5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2" name="Google Shape;142;p5">
            <a:hlinkClick action="ppaction://hlinksldjump" r:id="rId6"/>
          </p:cNvPr>
          <p:cNvSpPr txBox="1"/>
          <p:nvPr/>
        </p:nvSpPr>
        <p:spPr>
          <a:xfrm>
            <a:off x="6789620" y="2245070"/>
            <a:ext cx="3414554" cy="523220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Три дочки і три сини</a:t>
            </a:r>
            <a:endParaRPr b="1" i="0" sz="44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3" name="Google Shape;143;p5"/>
          <p:cNvSpPr txBox="1"/>
          <p:nvPr/>
        </p:nvSpPr>
        <p:spPr>
          <a:xfrm>
            <a:off x="6754370" y="3303445"/>
            <a:ext cx="3449804" cy="523220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 було дітей </a:t>
            </a:r>
            <a:endParaRPr b="1" i="0" sz="44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4" name="Google Shape;144;p5"/>
          <p:cNvSpPr txBox="1"/>
          <p:nvPr/>
        </p:nvSpPr>
        <p:spPr>
          <a:xfrm>
            <a:off x="6789619" y="4340153"/>
            <a:ext cx="3414555" cy="523220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Одна дочка </a:t>
            </a:r>
            <a:endParaRPr b="1" i="0" sz="2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5" name="Google Shape;145;p5"/>
          <p:cNvSpPr txBox="1"/>
          <p:nvPr/>
        </p:nvSpPr>
        <p:spPr>
          <a:xfrm>
            <a:off x="6789619" y="5335524"/>
            <a:ext cx="3282033" cy="523220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Два сини </a:t>
            </a:r>
            <a:endParaRPr b="1" i="0" sz="2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151" name="Google Shape;151;p6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152" name="Google Shape;15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6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89" y="2269800"/>
            <a:ext cx="5408476" cy="414070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6"/>
          <p:cNvSpPr txBox="1"/>
          <p:nvPr/>
        </p:nvSpPr>
        <p:spPr>
          <a:xfrm>
            <a:off x="5402382" y="851279"/>
            <a:ext cx="5864087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 гвардії царя Плаксія служили:</a:t>
            </a:r>
            <a:endParaRPr b="1" i="0" sz="36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5" name="Google Shape;155;p6">
            <a:hlinkClick action="ppaction://hlinksldjump" r:id="rId6"/>
          </p:cNvPr>
          <p:cNvSpPr txBox="1"/>
          <p:nvPr/>
        </p:nvSpPr>
        <p:spPr>
          <a:xfrm>
            <a:off x="6789620" y="2245070"/>
            <a:ext cx="3282032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Забіяки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6" name="Google Shape;156;p6"/>
          <p:cNvSpPr txBox="1"/>
          <p:nvPr/>
        </p:nvSpPr>
        <p:spPr>
          <a:xfrm>
            <a:off x="6754370" y="3303445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Брехуни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7" name="Google Shape;157;p6"/>
          <p:cNvSpPr txBox="1"/>
          <p:nvPr/>
        </p:nvSpPr>
        <p:spPr>
          <a:xfrm>
            <a:off x="6789619" y="4340153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Бешкетники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8" name="Google Shape;158;p6"/>
          <p:cNvSpPr txBox="1"/>
          <p:nvPr/>
        </p:nvSpPr>
        <p:spPr>
          <a:xfrm>
            <a:off x="6789619" y="5335524"/>
            <a:ext cx="3282033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Плакси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164" name="Google Shape;164;p7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165" name="Google Shape;16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7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89" y="2269800"/>
            <a:ext cx="5408476" cy="4140704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7"/>
          <p:cNvSpPr txBox="1"/>
          <p:nvPr/>
        </p:nvSpPr>
        <p:spPr>
          <a:xfrm>
            <a:off x="3918138" y="384709"/>
            <a:ext cx="5864087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Через що Плаксій зневажав Лоскотона?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 останній:</a:t>
            </a:r>
            <a:endParaRPr b="1" i="0" sz="36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68" name="Google Shape;168;p7"/>
          <p:cNvSpPr txBox="1"/>
          <p:nvPr/>
        </p:nvSpPr>
        <p:spPr>
          <a:xfrm>
            <a:off x="6334539" y="2269800"/>
            <a:ext cx="4799408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Був бідний і постійно жебракував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69" name="Google Shape;169;p7">
            <a:hlinkClick action="ppaction://hlinksldjump" r:id="rId6"/>
          </p:cNvPr>
          <p:cNvSpPr txBox="1"/>
          <p:nvPr/>
        </p:nvSpPr>
        <p:spPr>
          <a:xfrm>
            <a:off x="6334539" y="3595287"/>
            <a:ext cx="4799408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Зневажав царські закони і сміявся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70" name="Google Shape;170;p7"/>
          <p:cNvSpPr txBox="1"/>
          <p:nvPr/>
        </p:nvSpPr>
        <p:spPr>
          <a:xfrm>
            <a:off x="6334539" y="4929156"/>
            <a:ext cx="4799408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 сплачував подадки царю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8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176" name="Google Shape;176;p8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177" name="Google Shape;17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8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89" y="2269800"/>
            <a:ext cx="5408475" cy="4140704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8"/>
          <p:cNvSpPr txBox="1"/>
          <p:nvPr/>
        </p:nvSpPr>
        <p:spPr>
          <a:xfrm>
            <a:off x="5402382" y="851279"/>
            <a:ext cx="5864087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Лоскотон «ходив по всій країні і носив з собою сміх»:</a:t>
            </a:r>
            <a:endParaRPr b="1" i="0" sz="32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0" name="Google Shape;180;p8"/>
          <p:cNvSpPr txBox="1"/>
          <p:nvPr/>
        </p:nvSpPr>
        <p:spPr>
          <a:xfrm>
            <a:off x="6789620" y="2245070"/>
            <a:ext cx="3884476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 в’язаній торбині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1" name="Google Shape;181;p8"/>
          <p:cNvSpPr txBox="1"/>
          <p:nvPr/>
        </p:nvSpPr>
        <p:spPr>
          <a:xfrm>
            <a:off x="6754370" y="3303445"/>
            <a:ext cx="3919726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 кишені 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2" name="Google Shape;182;p8"/>
          <p:cNvSpPr txBox="1"/>
          <p:nvPr/>
        </p:nvSpPr>
        <p:spPr>
          <a:xfrm>
            <a:off x="6789619" y="4340153"/>
            <a:ext cx="3872285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 душі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3" name="Google Shape;183;p8">
            <a:hlinkClick action="ppaction://hlinksldjump" r:id="rId6"/>
          </p:cNvPr>
          <p:cNvSpPr txBox="1"/>
          <p:nvPr/>
        </p:nvSpPr>
        <p:spPr>
          <a:xfrm>
            <a:off x="6789619" y="5348776"/>
            <a:ext cx="3878381" cy="1077218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 розмальованій торбині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9"/>
          <p:cNvSpPr txBox="1"/>
          <p:nvPr>
            <p:ph type="ctrTitle"/>
          </p:nvPr>
        </p:nvSpPr>
        <p:spPr>
          <a:xfrm>
            <a:off x="1517904" y="1517904"/>
            <a:ext cx="9144000" cy="2798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haroni"/>
              <a:buNone/>
            </a:pPr>
            <a:r>
              <a:t/>
            </a:r>
            <a:endParaRPr/>
          </a:p>
        </p:txBody>
      </p:sp>
      <p:sp>
        <p:nvSpPr>
          <p:cNvPr id="189" name="Google Shape;189;p9"/>
          <p:cNvSpPr txBox="1"/>
          <p:nvPr>
            <p:ph idx="1" type="subTitle"/>
          </p:nvPr>
        </p:nvSpPr>
        <p:spPr>
          <a:xfrm>
            <a:off x="1517904" y="4572000"/>
            <a:ext cx="9144000" cy="1527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Фон для презентации - красивые картинки (37 фото) • Прикольные картинки и  позитив" id="190" name="Google Shape;19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09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9">
            <a:hlinkClick action="ppaction://hlinksldjump"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0889" y="2269800"/>
            <a:ext cx="5408475" cy="4140703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9"/>
          <p:cNvSpPr txBox="1"/>
          <p:nvPr/>
        </p:nvSpPr>
        <p:spPr>
          <a:xfrm>
            <a:off x="5402382" y="851279"/>
            <a:ext cx="5864087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Чому всі сміялися після візитів Лоскотона?</a:t>
            </a:r>
            <a:endParaRPr b="1" i="0" sz="4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93" name="Google Shape;193;p9"/>
          <p:cNvSpPr txBox="1"/>
          <p:nvPr/>
        </p:nvSpPr>
        <p:spPr>
          <a:xfrm>
            <a:off x="6277817" y="2202533"/>
            <a:ext cx="5864086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Він розповідав смішні історії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94" name="Google Shape;194;p9">
            <a:hlinkClick action="ppaction://hlinksldjump" r:id="rId6"/>
          </p:cNvPr>
          <p:cNvSpPr txBox="1"/>
          <p:nvPr/>
        </p:nvSpPr>
        <p:spPr>
          <a:xfrm>
            <a:off x="6313068" y="3221040"/>
            <a:ext cx="5759131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Він усіх лоскотав</a:t>
            </a:r>
            <a:endParaRPr b="1" i="0" sz="4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95" name="Google Shape;195;p9"/>
          <p:cNvSpPr txBox="1"/>
          <p:nvPr/>
        </p:nvSpPr>
        <p:spPr>
          <a:xfrm>
            <a:off x="6277817" y="4244586"/>
            <a:ext cx="5759131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Він парадіював Плаксія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96" name="Google Shape;196;p9"/>
          <p:cNvSpPr txBox="1"/>
          <p:nvPr/>
        </p:nvSpPr>
        <p:spPr>
          <a:xfrm>
            <a:off x="6313069" y="5335524"/>
            <a:ext cx="5723880" cy="584775"/>
          </a:xfrm>
          <a:prstGeom prst="rect">
            <a:avLst/>
          </a:prstGeom>
          <a:gradFill>
            <a:gsLst>
              <a:gs pos="0">
                <a:srgbClr val="53BE95"/>
              </a:gs>
              <a:gs pos="50000">
                <a:srgbClr val="2BBB8A"/>
              </a:gs>
              <a:gs pos="100000">
                <a:srgbClr val="21AA7C"/>
              </a:gs>
            </a:gsLst>
            <a:lin ang="5400000" scaled="0"/>
          </a:gra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Він показував фокуси </a:t>
            </a:r>
            <a:endParaRPr b="1" i="0" sz="32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rismaticVTI">
  <a:themeElements>
    <a:clrScheme name="AnalogousFromLightSeedRightStep">
      <a:dk1>
        <a:srgbClr val="000000"/>
      </a:dk1>
      <a:lt1>
        <a:srgbClr val="FFFFFF"/>
      </a:lt1>
      <a:dk2>
        <a:srgbClr val="412425"/>
      </a:dk2>
      <a:lt2>
        <a:srgbClr val="E8E2E4"/>
      </a:lt2>
      <a:accent1>
        <a:srgbClr val="33B589"/>
      </a:accent1>
      <a:accent2>
        <a:srgbClr val="2FB1BC"/>
      </a:accent2>
      <a:accent3>
        <a:srgbClr val="5DA5ED"/>
      </a:accent3>
      <a:accent4>
        <a:srgbClr val="4E5BEB"/>
      </a:accent4>
      <a:accent5>
        <a:srgbClr val="986EEE"/>
      </a:accent5>
      <a:accent6>
        <a:srgbClr val="C34EEB"/>
      </a:accent6>
      <a:hlink>
        <a:srgbClr val="AE6981"/>
      </a:hlink>
      <a:folHlink>
        <a:srgbClr val="7F7F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2021-01-30T16:08:33Z</dcterms:created>
  <dc:creator>MARINA</dc:creator>
</cp:coreProperties>
</file>